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8" r:id="rId4"/>
    <p:sldId id="269" r:id="rId5"/>
    <p:sldId id="271" r:id="rId6"/>
    <p:sldId id="272" r:id="rId7"/>
    <p:sldId id="273" r:id="rId8"/>
    <p:sldId id="270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59"/>
  </p:normalViewPr>
  <p:slideViewPr>
    <p:cSldViewPr snapToGrid="0" snapToObjects="1">
      <p:cViewPr varScale="1">
        <p:scale>
          <a:sx n="76" d="100"/>
          <a:sy n="76" d="100"/>
        </p:scale>
        <p:origin x="3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605510-2D13-0E42-B163-3168DB78AF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E43F4BF-176A-1340-9A4E-4582B2BA7C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E2AA6BC-E0AB-154D-9B5B-168B17A77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C91BB0F-CDFD-824E-8960-DD6E35ACF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2485E30-AF35-074F-86BF-503AA0A56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6FF7223-ED51-3B40-9425-A9C770F37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5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F90DB2-3EA8-B049-8972-2606A7D2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380E769-6360-F643-A317-27535AE84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C4133C-9214-2044-BC92-89DCDADED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F0D22DC-9B71-4F49-B2D2-83A5FFEED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ECCF79-DE3B-394C-92F0-44E6F8CF1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5682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E37663-89BB-784F-9F05-6C6D21C1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24BFF4B-52B7-5F49-ACDE-EFA1A8977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1EBB93C-E8C3-6C44-A41C-4D0D8963A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9833C14-1375-CD4F-BFB2-578E77A7D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42892D-10CA-B245-8C8F-1987C246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6139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EE8040-6D51-E748-92D9-A510661E2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5EDC00D-7AF9-274C-B705-4C6233B5B6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17F82A1-E928-AF4B-9723-E977A95CF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716990-8B57-E049-A462-9B76B6740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9FCCBCE-AF79-7746-ABB1-D269F128E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F6CEDB8-686F-0546-B543-D0C4268B7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41801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8D69EE-3735-F042-B5BF-CD1CEB12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40F066D-19D8-754C-A11B-C356F9A0A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25ABEBF-20D2-CF47-BC9C-301F1C37D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41D4D8F-11F4-C749-B9E3-81E3F70C7D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F7BE7FE-F906-4D47-AF76-6A1385AC19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E5095C6-EDA7-6A4F-92B0-E13A5C1A9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0DD12B5-9931-EE42-A8CC-2A9EC43F7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BDC60C7-DF3C-164A-8AC2-38AD1CCE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4309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CAC604-2664-E64B-8E18-6235539D0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5610520-0F8D-294A-A4F4-F0030BA4C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7FB32A5-0BE7-2E46-AEAF-F2240CD77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0AEFD4A-BCA1-6A49-B777-8C7914E39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98844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409A79E-0BBF-1B42-959A-18E136FDC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2EDFDC7-1A6B-1040-A539-448AD5F67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85678C6-ADED-7049-9E91-4BFE286C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1257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A68308-9070-BF46-BAF6-B1F83A65B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39EFEDD-63BD-2E47-9DEE-B9A3A4A4E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056370C-576D-B64E-BEA2-CD4AC1605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45162CF-DD12-874C-B446-4DAC99D95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C69DCF7-58E5-174F-A510-F22C4A02C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97F6715-9584-5843-BC68-3E1E6340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4465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1EE2F4-251A-F04D-92B9-CC22CBC66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95116E4-378B-3345-BD01-5F40A74DA4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6D1DBFD-48C9-D44B-9820-5861174F3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7A358D6-1B35-1F4B-AEA5-0ABB9572E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7925C6-C3C8-0647-A9EC-1C608B483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683A260-D875-CA43-ABB1-70582E688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0644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E347C1-39EA-2245-95C4-F324E69CE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8B5B0C8-7333-7541-AF69-F91282AE4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038C09D-0DF2-5449-AE9C-B79CD6A22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E688DA-583C-4F45-A088-EB415C75D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CA5CB73-EB67-0F49-BB4C-A9266FB76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26841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3D7774D-EC38-2A4E-9A89-1B022E6203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B1C1206-5FB4-8B44-B67F-9977BF769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8427380-9F6B-B447-BEDF-13D2ECFBF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A5155D6-986F-8746-97CD-B81D73E0C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7628532-CB7C-4F46-9449-43F8B9E2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87376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5ABA1B2-79D8-CB46-831C-327FE07DC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DB9C24F-F3A0-2142-948B-CCAC5B216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CFA2094-37D5-E741-8F5C-BD92A1D095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E3CCB-D811-2D42-A50B-B49E14F3952C}" type="datetimeFigureOut">
              <a:rPr lang="x-none" smtClean="0"/>
              <a:t>08.04.2022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A9761B1-0DF2-1D43-BC63-65720BCC8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AB0729E-9167-D048-968E-20D23CE9B3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99221-680C-0144-A763-2A7548B7E86C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66DE6BD-E9E9-EA4D-898D-0373CF2376D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9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BC3BAF-64E6-C64C-AD4E-99F06ABD4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2033" y="53757"/>
            <a:ext cx="5983752" cy="376146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Қысқы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жағдайларда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автомобиль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жолдарын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салу</a:t>
            </a:r>
            <a:endParaRPr lang="x-none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016D4C6-3032-7C43-B11D-460348EFC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7648" y="4041425"/>
            <a:ext cx="6104351" cy="1895912"/>
          </a:xfrm>
        </p:spPr>
        <p:txBody>
          <a:bodyPr/>
          <a:lstStyle/>
          <a:p>
            <a:r>
              <a:rPr lang="kk-KZ" dirty="0" smtClean="0">
                <a:latin typeface="Arial" panose="020B0604020202020204" pitchFamily="34" charset="0"/>
                <a:cs typeface="Arial" panose="020B0604020202020204" pitchFamily="34" charset="0"/>
              </a:rPr>
              <a:t>Орындаған: Қабдулданов Мейіржан</a:t>
            </a:r>
          </a:p>
          <a:p>
            <a:r>
              <a:rPr lang="kk-KZ" dirty="0" smtClean="0">
                <a:latin typeface="Arial" panose="020B0604020202020204" pitchFamily="34" charset="0"/>
                <a:cs typeface="Arial" panose="020B0604020202020204" pitchFamily="34" charset="0"/>
              </a:rPr>
              <a:t>	19-ДСК-1 Тобы</a:t>
            </a: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46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6EFB5B-A8B7-904D-85ED-157672FDD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061" y="234496"/>
            <a:ext cx="9049987" cy="869909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тақырып.</a:t>
            </a: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="" xmlns:a16="http://schemas.microsoft.com/office/drawing/2014/main" id="{4F1D695E-2BB3-4042-85E7-C641CEB2D47C}"/>
              </a:ext>
            </a:extLst>
          </p:cNvPr>
          <p:cNvGrpSpPr>
            <a:grpSpLocks/>
          </p:cNvGrpSpPr>
          <p:nvPr/>
        </p:nvGrpSpPr>
        <p:grpSpPr bwMode="auto">
          <a:xfrm>
            <a:off x="2280061" y="4617724"/>
            <a:ext cx="9548820" cy="568325"/>
            <a:chOff x="1248" y="1440"/>
            <a:chExt cx="6015" cy="358"/>
          </a:xfrm>
        </p:grpSpPr>
        <p:sp>
          <p:nvSpPr>
            <p:cNvPr id="5" name="Line 3">
              <a:extLst>
                <a:ext uri="{FF2B5EF4-FFF2-40B4-BE49-F238E27FC236}">
                  <a16:creationId xmlns="" xmlns:a16="http://schemas.microsoft.com/office/drawing/2014/main" id="{E466ADDF-B8F9-8D46-A821-6187387DAE4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="" xmlns:a16="http://schemas.microsoft.com/office/drawing/2014/main" id="{79E7C634-A263-5B4E-B192-09CE74351BA1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>
              <a:extLst>
                <a:ext uri="{FF2B5EF4-FFF2-40B4-BE49-F238E27FC236}">
                  <a16:creationId xmlns="" xmlns:a16="http://schemas.microsoft.com/office/drawing/2014/main" id="{B0053371-7100-DB4C-B344-141D31295CD0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80" y="1507"/>
              <a:ext cx="548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kk-KZ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Қысқы жағдайда өндірістік кәсіпорындары мен көліктің жұмысы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6">
              <a:extLst>
                <a:ext uri="{FF2B5EF4-FFF2-40B4-BE49-F238E27FC236}">
                  <a16:creationId xmlns="" xmlns:a16="http://schemas.microsoft.com/office/drawing/2014/main" id="{984939C0-49BD-D74C-AB7A-09332F27516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="" xmlns:a16="http://schemas.microsoft.com/office/drawing/2014/main" id="{45443CF5-0959-0246-88FC-B52CF0B69C14}"/>
              </a:ext>
            </a:extLst>
          </p:cNvPr>
          <p:cNvGrpSpPr>
            <a:grpSpLocks/>
          </p:cNvGrpSpPr>
          <p:nvPr/>
        </p:nvGrpSpPr>
        <p:grpSpPr bwMode="auto">
          <a:xfrm>
            <a:off x="2385687" y="1523773"/>
            <a:ext cx="6821493" cy="566738"/>
            <a:chOff x="1248" y="2030"/>
            <a:chExt cx="4297" cy="357"/>
          </a:xfrm>
        </p:grpSpPr>
        <p:sp>
          <p:nvSpPr>
            <p:cNvPr id="10" name="Line 8">
              <a:extLst>
                <a:ext uri="{FF2B5EF4-FFF2-40B4-BE49-F238E27FC236}">
                  <a16:creationId xmlns="" xmlns:a16="http://schemas.microsoft.com/office/drawing/2014/main" id="{BF3C9911-8187-AA43-B191-096B9E3B54A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>
              <a:extLst>
                <a:ext uri="{FF2B5EF4-FFF2-40B4-BE49-F238E27FC236}">
                  <a16:creationId xmlns="" xmlns:a16="http://schemas.microsoft.com/office/drawing/2014/main" id="{84E8CD76-D3D4-9047-BC8B-388900C0D4F4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>
              <a:extLst>
                <a:ext uri="{FF2B5EF4-FFF2-40B4-BE49-F238E27FC236}">
                  <a16:creationId xmlns="" xmlns:a16="http://schemas.microsoft.com/office/drawing/2014/main" id="{5B476426-700B-8B4F-B069-F54714FF5BC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80" y="2096"/>
              <a:ext cx="376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kk-KZ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Теріс температурада топырақ үйіндісін салу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11">
              <a:extLst>
                <a:ext uri="{FF2B5EF4-FFF2-40B4-BE49-F238E27FC236}">
                  <a16:creationId xmlns="" xmlns:a16="http://schemas.microsoft.com/office/drawing/2014/main" id="{479E3ADA-79A2-CA42-89E0-13CC51DC357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="" xmlns:a16="http://schemas.microsoft.com/office/drawing/2014/main" id="{4656D87F-6F59-9440-9B00-9FAA2C025BAA}"/>
              </a:ext>
            </a:extLst>
          </p:cNvPr>
          <p:cNvGrpSpPr>
            <a:grpSpLocks/>
          </p:cNvGrpSpPr>
          <p:nvPr/>
        </p:nvGrpSpPr>
        <p:grpSpPr bwMode="auto">
          <a:xfrm>
            <a:off x="2280061" y="2560892"/>
            <a:ext cx="7083429" cy="555625"/>
            <a:chOff x="1248" y="2640"/>
            <a:chExt cx="4462" cy="350"/>
          </a:xfrm>
        </p:grpSpPr>
        <p:sp>
          <p:nvSpPr>
            <p:cNvPr id="15" name="Line 13">
              <a:extLst>
                <a:ext uri="{FF2B5EF4-FFF2-40B4-BE49-F238E27FC236}">
                  <a16:creationId xmlns="" xmlns:a16="http://schemas.microsoft.com/office/drawing/2014/main" id="{B58BE574-1E88-594D-B693-F2E0A7E641D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="" xmlns:a16="http://schemas.microsoft.com/office/drawing/2014/main" id="{EE344A0F-9CCA-D546-A3DC-472843459986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>
              <a:extLst>
                <a:ext uri="{FF2B5EF4-FFF2-40B4-BE49-F238E27FC236}">
                  <a16:creationId xmlns="" xmlns:a16="http://schemas.microsoft.com/office/drawing/2014/main" id="{D8E24F7A-958B-324B-850F-39C0F6D2452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80" y="2666"/>
              <a:ext cx="393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kk-KZ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Қысқы жағдайларда жол жамылғыларын салу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 Box 16">
              <a:extLst>
                <a:ext uri="{FF2B5EF4-FFF2-40B4-BE49-F238E27FC236}">
                  <a16:creationId xmlns="" xmlns:a16="http://schemas.microsoft.com/office/drawing/2014/main" id="{7C06EACD-A156-4749-B839-0BE1BD4CFE1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="" xmlns:a16="http://schemas.microsoft.com/office/drawing/2014/main" id="{608C4563-7F78-024E-BD19-1F7AAFBF9E53}"/>
              </a:ext>
            </a:extLst>
          </p:cNvPr>
          <p:cNvGrpSpPr>
            <a:grpSpLocks/>
          </p:cNvGrpSpPr>
          <p:nvPr/>
        </p:nvGrpSpPr>
        <p:grpSpPr bwMode="auto">
          <a:xfrm>
            <a:off x="2292342" y="3611295"/>
            <a:ext cx="10009196" cy="592138"/>
            <a:chOff x="1248" y="3230"/>
            <a:chExt cx="6305" cy="373"/>
          </a:xfrm>
        </p:grpSpPr>
        <p:sp>
          <p:nvSpPr>
            <p:cNvPr id="20" name="Line 18">
              <a:extLst>
                <a:ext uri="{FF2B5EF4-FFF2-40B4-BE49-F238E27FC236}">
                  <a16:creationId xmlns="" xmlns:a16="http://schemas.microsoft.com/office/drawing/2014/main" id="{98506207-DF92-0645-AAFF-18E0CCF67DB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="" xmlns:a16="http://schemas.microsoft.com/office/drawing/2014/main" id="{A72CA88C-6C3F-4F47-BE9D-A9F6EC11FBF4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>
              <a:extLst>
                <a:ext uri="{FF2B5EF4-FFF2-40B4-BE49-F238E27FC236}">
                  <a16:creationId xmlns="" xmlns:a16="http://schemas.microsoft.com/office/drawing/2014/main" id="{29944965-7C2C-834C-86D6-5C0E91ECCAA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80" y="3312"/>
              <a:ext cx="577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kk-KZ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Қысқы кезеңдегі шағын жасанды құрылыстарды салу ерекшеліктері</a:t>
              </a:r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21">
              <a:extLst>
                <a:ext uri="{FF2B5EF4-FFF2-40B4-BE49-F238E27FC236}">
                  <a16:creationId xmlns="" xmlns:a16="http://schemas.microsoft.com/office/drawing/2014/main" id="{5FCD53D0-A49F-964A-B9B0-BB8239C4932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22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4015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анықтамалар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540" y="1052185"/>
            <a:ext cx="10296394" cy="5661765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зимний период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Время года между датой наступления нулевой среднесуточной температуры осенью и датой наступления той же температуры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весной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 грунта допустимая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Максимальная влажность, при которой еще возможно уплотнить грунт до требуемого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промерзания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Расстояние от земной поверхности до нижней границы промерзшего за зимний период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забойка скважин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Верхняя часть полости шпура или скважины над зарядом взрывчатого вещества, заполняемая, в частности, песчаным грунтом гранулированным шлаком, смесью песка с глиной или измельченным талым грунтом. </a:t>
            </a:r>
          </a:p>
        </p:txBody>
      </p:sp>
    </p:spTree>
    <p:extLst>
      <p:ext uri="{BB962C8B-B14F-4D97-AF65-F5344CB8AC3E}">
        <p14:creationId xmlns:p14="http://schemas.microsoft.com/office/powerpoint/2010/main" val="152356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53227"/>
            <a:ext cx="10515600" cy="112547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Қыста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1950" y="1778699"/>
            <a:ext cx="9883035" cy="5079301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суылмаған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іргетастарда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саз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батпақтардағы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шымтезек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47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10837"/>
            <a:ext cx="10515600" cy="849900"/>
          </a:xfrm>
        </p:spPr>
        <p:txBody>
          <a:bodyPr>
            <a:normAutofit/>
          </a:bodyPr>
          <a:lstStyle/>
          <a:p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Топыраққа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1572016"/>
            <a:ext cx="10033348" cy="4803731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возведения насыпей в зимнее время применяют без ограничений пески и крупнообломочные водостойкие грунты (см. СТО НОСТРОЙ 2.25.26). Для устройства насыпей за задними гранями устоев и конусов, а также засыпки водопропускных труб следует применять талый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насыпей из грунтов выемок в зимних условиях влажность грунтов допускают в пределах, указанных в таблице 1: </a:t>
            </a:r>
          </a:p>
        </p:txBody>
      </p:sp>
    </p:spTree>
    <p:extLst>
      <p:ext uri="{BB962C8B-B14F-4D97-AF65-F5344CB8AC3E}">
        <p14:creationId xmlns:p14="http://schemas.microsoft.com/office/powerpoint/2010/main" val="175638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7003" y="229468"/>
            <a:ext cx="7452986" cy="64623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1734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2917"/>
            <a:ext cx="11161734" cy="617850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кесектердің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катоктармен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таптағыш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см-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дірілдейтін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катоктармен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шиналардағы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катоктармен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см-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үйменің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кетуін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үймеге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төселетін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30%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20% - дан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ерігеннен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5938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4734" y="365125"/>
            <a:ext cx="11212882" cy="637387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Қыста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бұрқасын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тоқтатылып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толығымен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еруінің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басталуына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үстіңгі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тазартылуы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ерігеннен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1,5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1,2-ден 1,5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басталғанға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815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7075"/>
            <a:ext cx="11171830" cy="6550925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төмендігімен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4-10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арзан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арзан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Еуропа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Солтүстік-Батыс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Қиыр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пайдаланылуда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бұтақтар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бұтақтарға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Қарлы-мұзды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борандардан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тазаланбайды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 см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маусымын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7–9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ұзартуға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98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4275" y="150126"/>
            <a:ext cx="11177516" cy="6578220"/>
          </a:xfrm>
        </p:spPr>
        <p:txBody>
          <a:bodyPr>
            <a:no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маусымын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12-15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ұзартуға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800 м 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IV-v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30%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түсулер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8-10 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- 5-6 м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автопоездар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- 6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төгетін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бүйірлік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арықтарсыз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нөлдік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айрықтары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клирингте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546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1759"/>
            <a:ext cx="11158182" cy="6325643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реттілігі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клиринг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тамырларды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бұталар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өсінділерді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тегістеуге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жолақтарында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діңгектер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жұлынады.Жағалау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0,5-тен 1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діңгектер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1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0,2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діңгектерді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болады.Төртектер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ағаштар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жойылады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977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1972" y="375407"/>
            <a:ext cx="10980761" cy="6325643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1-2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шымтезек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шпалдар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0,4-0,7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5-6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10-14 см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бөренелер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палуба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15-20 см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құйылады.Жасанды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көпірлер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15-20 см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бөренелер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оңайлатылған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9287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1171830" cy="6322278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өзендерді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бұлақтарды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ұңғымаларды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Мұздатуды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Бүйір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бөрене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1-1,2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қалыңдықтағы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қақпақпен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киізбен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оқшаулағыш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877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534" y="365125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бөгет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Бөгеттер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дизайны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төгетін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бөгет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арзан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жарылғыш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сыйымдылығы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іргелес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804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1158182" cy="6349574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таяз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батпақтардағы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аяздар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жылытылады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өрескел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ағаштар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батырылуы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көпірлер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см-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15-20%-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толығымен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төгілмейді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41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1697" y="382138"/>
            <a:ext cx="11000094" cy="62779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-5 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-20 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шашыратқыштың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нашарлатады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асуларда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2,5-3 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құйылады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тезірек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каротаждық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пойыздар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басталғаннан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тырыспау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бәсеңдетеді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r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С–еру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темп.°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kk-KZ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ерудің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0,73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" t="17339" r="62984" b="5165"/>
          <a:stretch/>
        </p:blipFill>
        <p:spPr>
          <a:xfrm>
            <a:off x="941697" y="5090615"/>
            <a:ext cx="4819072" cy="131018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9451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534" y="365125"/>
            <a:ext cx="11166144" cy="633592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Еңістерде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беткейлерде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қисық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суару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дөңгелектерінің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сырғанауын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жамылғысының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ұзарту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үгінділерді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мұздатқан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км су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500-1000 м </a:t>
            </a:r>
            <a:r>
              <a:rPr lang="ru-RU" sz="33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Қармен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нығыздалған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жабындардың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еріген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жойылады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көздерінің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қашықтығында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ұйымдастырылуы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тығыздалған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жабынның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құрылғысы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температуралардың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басталуымен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10-15 см,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20-25 см-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жаууымен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басталады.Тығыздау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пневматикалық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роликтерімен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статикалық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роликтермен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вибрациялық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тақталар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роликтермен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2-4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өтулер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үзілістерге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минус 20 °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- 2-4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0-=-10°С – 4-6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сағат.Ең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нығыздауға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He--10°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жеткізіледі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см-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қырлы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роликтермен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фрезерлерімен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ауылшаруашылық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тырмаларымен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араластырғаннан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тығыздалады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Араластырудан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араластырмай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қабатында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тығыздықты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687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727</Words>
  <Application>Microsoft Office PowerPoint</Application>
  <PresentationFormat>Широкоэкранный</PresentationFormat>
  <Paragraphs>59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Қысқы жағдайларда автомобиль жолдарын салу</vt:lpstr>
      <vt:lpstr>4 тақырып.</vt:lpstr>
      <vt:lpstr>Терминдер мен анықтамалар</vt:lpstr>
      <vt:lpstr>Қыста келесі әрекеттер орындалады: </vt:lpstr>
      <vt:lpstr>Топыраққа қойылатын талаптар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PRESENTATON</dc:title>
  <dc:creator>Microsoft Office User</dc:creator>
  <cp:lastModifiedBy>Master</cp:lastModifiedBy>
  <cp:revision>15</cp:revision>
  <dcterms:created xsi:type="dcterms:W3CDTF">2022-01-31T14:49:08Z</dcterms:created>
  <dcterms:modified xsi:type="dcterms:W3CDTF">2022-04-08T11:08:04Z</dcterms:modified>
</cp:coreProperties>
</file>